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Semi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Bahnschrift" panose="020B0502040204020203" pitchFamily="34" charset="0"/>
      <p:regular r:id="rId18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2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90" y="18186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AI-стилист в вашем кармане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0589" y="3169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AI-стилист — это ваш персональный помощник по стилю, всегда под рукой. Мы поможем вам выглядеть идеально в любой ситуации.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75241" y="537769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90590" y="4628060"/>
            <a:ext cx="30182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Команда: </a:t>
            </a:r>
            <a:r>
              <a:rPr lang="ru-RU" sz="2200" b="1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Созда</a:t>
            </a:r>
            <a:r>
              <a:rPr lang="en-US" sz="2200" b="1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Bold" pitchFamily="34" charset="-122"/>
              </a:rPr>
              <a:t>WHY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303" y="5108177"/>
            <a:ext cx="3838496" cy="90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Участники: Михальков Юрий, Георгий Епишин, Антонов Ярослав, </a:t>
            </a:r>
            <a:r>
              <a:rPr lang="ru-RU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Хмырин</a:t>
            </a: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Алексей, </a:t>
            </a:r>
            <a:r>
              <a:rPr lang="ru-RU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Гоман</a:t>
            </a: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Кирилл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t="19722" r="16789" b="17638"/>
          <a:stretch/>
        </p:blipFill>
        <p:spPr>
          <a:xfrm>
            <a:off x="590590" y="160809"/>
            <a:ext cx="1280160" cy="1229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194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Проблема: Трудности выбора образа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Трата времени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Люди тратят много времени на выбор одежды. В среднем это 20 минут в день, или 5 дней в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год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Стресс и сомнения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45% опрошенных испытывают стресс при выборе одежды. Многие сомневаются в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правильности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выбора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Дорогой стилист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Персональный стилист - это дорогое удовольствие. Средняя консультация стоит 5000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рублей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/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час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50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Решение: AI-ассистент в Telegram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8938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9893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946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AI-ассистент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4372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Анализирует гардероб, погоду, события и тренды. Предлагает готовые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стильные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образы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4425" y="28944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29893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29467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Простота использования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Используется в Telegram, не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требует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установки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292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132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370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Примеры запросов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86120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Что надеть на вечеринку? Какой образ для деловой встречи в +20? Сочетай юбку с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гардеробом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0190" y="7023204"/>
            <a:ext cx="5101526" cy="43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Одежда подбирается за вас – легко и стильно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Как это работает: Алгоритм AI-стилиста</a:t>
            </a:r>
            <a:endParaRPr lang="en-US" sz="4150" dirty="0">
              <a:latin typeface="Bahnschrift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Загрузка фото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Пользователь загружает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фото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одежды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Анализ AI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 анализирует цвета, фасоны и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материалы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Учет данных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Учитываются данные о погоде и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личные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предпочтения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Генерация образов</a:t>
            </a:r>
            <a:endParaRPr lang="en-US" sz="2050" dirty="0">
              <a:latin typeface="Bahnschrift" panose="020B05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Генерируются образы с учетом </a:t>
            </a:r>
            <a:r>
              <a:rPr lang="en-US" sz="16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последних</a:t>
            </a:r>
            <a:r>
              <a:rPr lang="en-US" sz="16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6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трендов</a:t>
            </a:r>
            <a:endParaRPr lang="en-US" sz="165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b="11818"/>
          <a:stretch/>
        </p:blipFill>
        <p:spPr>
          <a:xfrm>
            <a:off x="0" y="0"/>
            <a:ext cx="14630400" cy="3606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4247872"/>
            <a:ext cx="7241143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AI-стилиста</a:t>
            </a:r>
            <a:endParaRPr lang="en-US" sz="4250" dirty="0">
              <a:latin typeface="Bahnschrift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5358051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Экономия времени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3429" y="6593086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Образ подбирается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за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секунды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10" y="5358051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1110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Стильные решения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121110" y="6593086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Гарантированный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хороший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вкус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2" y="5358051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792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Экономия денег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78792" y="6593086"/>
            <a:ext cx="303049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Нет необходимости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платить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стилисту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473" y="5358051"/>
            <a:ext cx="545306" cy="5453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473" y="612147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Доступность</a:t>
            </a:r>
            <a:endParaRPr lang="en-US" sz="2100" dirty="0">
              <a:latin typeface="Bahnschrift" panose="020B05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36473" y="6593086"/>
            <a:ext cx="303049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24/7 в </a:t>
            </a:r>
            <a:r>
              <a:rPr lang="en-US" sz="170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вашем</a:t>
            </a:r>
            <a:r>
              <a:rPr lang="en-US" sz="170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0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Telegram</a:t>
            </a:r>
            <a:endParaRPr lang="en-US" sz="1700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723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Анализ рынка и целевая аудитория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2373" y="3203972"/>
            <a:ext cx="3800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Женщины и мужчины 18-45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37790" y="3203972"/>
            <a:ext cx="3478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Жители крупных городов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5479375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Активные пользователи соц. сетей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445181" y="5656540"/>
            <a:ext cx="3247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Интерес к моде и стилю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Монетизация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26636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3288506"/>
            <a:ext cx="2621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Подписка Premium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194328" y="3847504"/>
            <a:ext cx="10642283" cy="50483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68171" y="4209812"/>
            <a:ext cx="3464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Партнерские программы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368171" y="4694076"/>
            <a:ext cx="8468440" cy="45719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51089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>
              <a:latin typeface="Bahnschrift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2014" y="5131118"/>
            <a:ext cx="11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Реклама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Мы планируем получать доход за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счет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подписки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партнерских программ и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ненавязчивой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рекламы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15" name="Shape 8"/>
          <p:cNvSpPr/>
          <p:nvPr/>
        </p:nvSpPr>
        <p:spPr>
          <a:xfrm flipV="1">
            <a:off x="7542014" y="5651300"/>
            <a:ext cx="6294597" cy="45719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6" name="Прямоугольник 15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4480" y="362902"/>
            <a:ext cx="82191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Конкурентные преимущества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74480" y="1579956"/>
            <a:ext cx="3106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Уникальный алгоритм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74480" y="2019891"/>
            <a:ext cx="4209134" cy="481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Анализ гардероба с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использованием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AI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680940" y="3030134"/>
            <a:ext cx="3160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Telegram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680940" y="346506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Удобство и доступность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пользователей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574480" y="5344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Персонализация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574480" y="57778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Рекомендации с </a:t>
            </a:r>
            <a:r>
              <a:rPr lang="en-US" sz="1750" dirty="0" err="1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учетом</a:t>
            </a: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ru-RU" sz="1750" dirty="0" smtClean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погоды и предстоящего мероприятия</a:t>
            </a:r>
            <a:endParaRPr lang="en-US" sz="1750" dirty="0">
              <a:latin typeface="Bahnschrift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07302" y="7579360"/>
            <a:ext cx="1810583" cy="56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5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Планы на будущее</a:t>
            </a:r>
            <a:endParaRPr lang="en-US" sz="4450" dirty="0">
              <a:latin typeface="Bahnschrift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48941" y="2374106"/>
            <a:ext cx="30480" cy="3912275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691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5715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6717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83011" y="2600920"/>
            <a:ext cx="3616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Привлечение инвестиций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273612" y="39039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0" name="Shape 7"/>
          <p:cNvSpPr/>
          <p:nvPr/>
        </p:nvSpPr>
        <p:spPr>
          <a:xfrm>
            <a:off x="789504" y="36029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8860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83011" y="3635693"/>
            <a:ext cx="3372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Разработка приложения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273612" y="49387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4" name="Shape 11"/>
          <p:cNvSpPr/>
          <p:nvPr/>
        </p:nvSpPr>
        <p:spPr>
          <a:xfrm>
            <a:off x="789504" y="4641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8860" y="4741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83011" y="4670465"/>
            <a:ext cx="382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платформами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273612" y="597348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8" name="Shape 15"/>
          <p:cNvSpPr/>
          <p:nvPr/>
        </p:nvSpPr>
        <p:spPr>
          <a:xfrm>
            <a:off x="789504" y="56745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78860" y="5776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>
              <a:latin typeface="Bahnschrift" panose="020B05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183011" y="5705237"/>
            <a:ext cx="3581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Bahnschrift" panose="020B0502040204020203" pitchFamily="34" charset="0"/>
                <a:ea typeface="Instrument Sans Semi Bold" pitchFamily="34" charset="-122"/>
                <a:cs typeface="Instrument Sans Semi Bold" pitchFamily="34" charset="-120"/>
              </a:rPr>
              <a:t>Расширение базы данных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93790" y="6541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Bahnschrift" panose="020B0502040204020203" pitchFamily="34" charset="0"/>
                <a:ea typeface="Instrument Sans Medium" pitchFamily="34" charset="-122"/>
                <a:cs typeface="Instrument Sans Medium" pitchFamily="34" charset="-120"/>
              </a:rPr>
              <a:t>Цель: Стать лидирующим AI-стилистом на рынке России и СНГ.</a:t>
            </a:r>
            <a:endParaRPr lang="en-US" sz="17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336</Words>
  <Application>Microsoft Office PowerPoint</Application>
  <PresentationFormat>Произвольный</PresentationFormat>
  <Paragraphs>83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Instrument Sans Semi Bold</vt:lpstr>
      <vt:lpstr>Calibri</vt:lpstr>
      <vt:lpstr>Instrument Sans Bold</vt:lpstr>
      <vt:lpstr>Instrument Sans Medium</vt:lpstr>
      <vt:lpstr>Bahnschrift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Юрий Михальков</cp:lastModifiedBy>
  <cp:revision>6</cp:revision>
  <dcterms:created xsi:type="dcterms:W3CDTF">2025-03-18T09:40:54Z</dcterms:created>
  <dcterms:modified xsi:type="dcterms:W3CDTF">2025-03-18T10:16:40Z</dcterms:modified>
</cp:coreProperties>
</file>